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256" r:id="rId3"/>
    <p:sldId id="257" r:id="rId4"/>
    <p:sldId id="258" r:id="rId5"/>
    <p:sldId id="259" r:id="rId6"/>
    <p:sldId id="260" r:id="rId7"/>
    <p:sldId id="277" r:id="rId8"/>
    <p:sldId id="276" r:id="rId9"/>
    <p:sldId id="274" r:id="rId10"/>
    <p:sldId id="273" r:id="rId11"/>
    <p:sldId id="272" r:id="rId12"/>
    <p:sldId id="271" r:id="rId13"/>
    <p:sldId id="270" r:id="rId14"/>
    <p:sldId id="269" r:id="rId15"/>
    <p:sldId id="267" r:id="rId16"/>
    <p:sldId id="265" r:id="rId17"/>
    <p:sldId id="284" r:id="rId18"/>
    <p:sldId id="281" r:id="rId19"/>
    <p:sldId id="278" r:id="rId20"/>
    <p:sldId id="263" r:id="rId21"/>
    <p:sldId id="298" r:id="rId22"/>
    <p:sldId id="296" r:id="rId23"/>
    <p:sldId id="295" r:id="rId24"/>
    <p:sldId id="293" r:id="rId25"/>
    <p:sldId id="292" r:id="rId26"/>
    <p:sldId id="291" r:id="rId27"/>
    <p:sldId id="289" r:id="rId28"/>
    <p:sldId id="288" r:id="rId29"/>
    <p:sldId id="287" r:id="rId30"/>
    <p:sldId id="286" r:id="rId31"/>
    <p:sldId id="285" r:id="rId32"/>
    <p:sldId id="261" r:id="rId33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0" y="-8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DA08F-CC77-4CFB-B85E-F9F78EF317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430148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ACBEF6-1D34-49E4-8C83-EF031C5BEDD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182687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450274-659E-4966-B3F1-E2F977BF93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236092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905CC2-44FA-45CA-A45C-CE9971A9858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334504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5F934A-FD4B-4EC4-8657-65564FD815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002348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B0BF2-064B-4C1E-A15B-9F99A339ED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715239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97774-BDB4-4BCD-9646-FFEAABDB71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620217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7E1D2F-6A37-49D8-A2D5-A187CA6E5A6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368313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A2F1E-B529-4DE3-8CD5-1F1D00B588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730451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04A7BD-EB49-43FE-A4DF-8E69AF6F15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101176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51BC03-9E48-4C13-B8E4-85181C0F93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667682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D5EFB3C3-19C5-4894-B60A-A952B0107CD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flag_russi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763" y="115888"/>
            <a:ext cx="8980487" cy="6481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>
          <a:xfrm>
            <a:off x="179388" y="2786063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7200" smtClean="0"/>
              <a:t>Чудеса России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ru-RU" altLang="ru-RU" sz="440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ru-RU" altLang="ru-RU" sz="3200" smtClean="0"/>
          </a:p>
        </p:txBody>
      </p:sp>
      <p:pic>
        <p:nvPicPr>
          <p:cNvPr id="22532" name="Picture 4" descr="flag_russ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15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692150"/>
            <a:ext cx="8697912" cy="543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ru-RU" altLang="ru-RU" sz="440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ru-RU" altLang="ru-RU" sz="3200" smtClean="0"/>
          </a:p>
        </p:txBody>
      </p:sp>
      <p:pic>
        <p:nvPicPr>
          <p:cNvPr id="23556" name="Picture 4" descr="flag_russ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86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679450"/>
            <a:ext cx="7893050" cy="584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3392488" y="22225"/>
            <a:ext cx="23590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ru-RU" altLang="ru-RU" sz="40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Петергоф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60"/>
                            </p:stCondLst>
                            <p:childTnLst>
                              <p:par>
                                <p:cTn id="1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ru-RU" altLang="ru-RU" sz="440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ru-RU" altLang="ru-RU" sz="3200" smtClean="0"/>
          </a:p>
        </p:txBody>
      </p:sp>
      <p:pic>
        <p:nvPicPr>
          <p:cNvPr id="24580" name="Picture 4" descr="flag_russ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88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37"/>
          <a:stretch>
            <a:fillRect/>
          </a:stretch>
        </p:blipFill>
        <p:spPr bwMode="auto">
          <a:xfrm>
            <a:off x="1619250" y="260350"/>
            <a:ext cx="5616575" cy="621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ru-RU" altLang="ru-RU" sz="440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ru-RU" altLang="ru-RU" sz="3200" smtClean="0"/>
          </a:p>
        </p:txBody>
      </p:sp>
      <p:pic>
        <p:nvPicPr>
          <p:cNvPr id="25604" name="Picture 4" descr="flag_russ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86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" t="11" r="15" b="4533"/>
          <a:stretch>
            <a:fillRect/>
          </a:stretch>
        </p:blipFill>
        <p:spPr bwMode="auto">
          <a:xfrm>
            <a:off x="65088" y="755650"/>
            <a:ext cx="4448175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86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91"/>
          <a:stretch>
            <a:fillRect/>
          </a:stretch>
        </p:blipFill>
        <p:spPr bwMode="auto">
          <a:xfrm>
            <a:off x="4578350" y="755650"/>
            <a:ext cx="4483100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ru-RU" altLang="ru-RU" sz="440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ru-RU" altLang="ru-RU" sz="3200" smtClean="0"/>
          </a:p>
        </p:txBody>
      </p:sp>
      <p:pic>
        <p:nvPicPr>
          <p:cNvPr id="26628" name="Picture 4" descr="flag_russ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86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70"/>
          <a:stretch>
            <a:fillRect/>
          </a:stretch>
        </p:blipFill>
        <p:spPr bwMode="auto">
          <a:xfrm>
            <a:off x="85725" y="620713"/>
            <a:ext cx="448627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865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4"/>
          <a:stretch>
            <a:fillRect/>
          </a:stretch>
        </p:blipFill>
        <p:spPr bwMode="auto">
          <a:xfrm>
            <a:off x="4678363" y="614363"/>
            <a:ext cx="4300537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ru-RU" altLang="ru-RU" sz="440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ru-RU" altLang="ru-RU" sz="3200" smtClean="0"/>
          </a:p>
        </p:txBody>
      </p:sp>
      <p:pic>
        <p:nvPicPr>
          <p:cNvPr id="27652" name="Picture 4" descr="flag_russ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89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6250"/>
            <a:ext cx="4659312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4615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76250"/>
            <a:ext cx="3376612" cy="584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ru-RU" altLang="ru-RU" sz="440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ru-RU" altLang="ru-RU" sz="3200" smtClean="0"/>
          </a:p>
        </p:txBody>
      </p:sp>
      <p:pic>
        <p:nvPicPr>
          <p:cNvPr id="28676" name="Picture 4" descr="flag_russ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lake_baikal_11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976313"/>
            <a:ext cx="7518400" cy="564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843213" y="274638"/>
            <a:ext cx="31257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r>
              <a:rPr lang="ru-RU" altLang="ru-RU" sz="40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Озеро Байкал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80"/>
                            </p:stCondLst>
                            <p:childTnLst>
                              <p:par>
                                <p:cTn id="1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ru-RU" altLang="ru-RU" sz="440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ru-RU" altLang="ru-RU" sz="3200" smtClean="0"/>
          </a:p>
        </p:txBody>
      </p:sp>
      <p:pic>
        <p:nvPicPr>
          <p:cNvPr id="29700" name="Picture 4" descr="flag_russ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baikal_11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05"/>
          <a:stretch>
            <a:fillRect/>
          </a:stretch>
        </p:blipFill>
        <p:spPr bwMode="auto">
          <a:xfrm>
            <a:off x="684213" y="509588"/>
            <a:ext cx="7920037" cy="558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ru-RU" altLang="ru-RU" sz="440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ru-RU" altLang="ru-RU" sz="3200" smtClean="0"/>
          </a:p>
        </p:txBody>
      </p:sp>
      <p:pic>
        <p:nvPicPr>
          <p:cNvPr id="30724" name="Picture 4" descr="flag_russ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 descr="baikal_circumbaikal_railway_stolby_0966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97"/>
          <a:stretch>
            <a:fillRect/>
          </a:stretch>
        </p:blipFill>
        <p:spPr bwMode="auto">
          <a:xfrm>
            <a:off x="323850" y="549275"/>
            <a:ext cx="8316913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ru-RU" altLang="ru-RU" sz="440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ru-RU" altLang="ru-RU" sz="3200" smtClean="0"/>
          </a:p>
        </p:txBody>
      </p:sp>
      <p:pic>
        <p:nvPicPr>
          <p:cNvPr id="31748" name="Picture 4" descr="flag_russ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lake_baikal_10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4"/>
          <a:stretch>
            <a:fillRect/>
          </a:stretch>
        </p:blipFill>
        <p:spPr bwMode="auto">
          <a:xfrm>
            <a:off x="395288" y="293688"/>
            <a:ext cx="8424862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ru-RU" altLang="ru-RU" sz="440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ru-RU" altLang="ru-RU" sz="3200" smtClean="0"/>
          </a:p>
        </p:txBody>
      </p:sp>
      <p:pic>
        <p:nvPicPr>
          <p:cNvPr id="14340" name="Picture 6" descr="flag_russ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549400" y="306388"/>
            <a:ext cx="6223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r>
              <a:rPr lang="ru-RU" altLang="ru-RU" sz="40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Собор Василия Блаженного</a:t>
            </a:r>
          </a:p>
        </p:txBody>
      </p:sp>
      <p:pic>
        <p:nvPicPr>
          <p:cNvPr id="2056" name="Picture 8" descr="463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971550"/>
            <a:ext cx="7500937" cy="562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920"/>
                            </p:stCondLst>
                            <p:childTnLst>
                              <p:par>
                                <p:cTn id="1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ru-RU" altLang="ru-RU" sz="440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ru-RU" altLang="ru-RU" sz="3200" smtClean="0"/>
          </a:p>
        </p:txBody>
      </p:sp>
      <p:pic>
        <p:nvPicPr>
          <p:cNvPr id="32772" name="Picture 4" descr="flag_russ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2340-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175" y="1030288"/>
            <a:ext cx="6846888" cy="551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2771775" y="328613"/>
            <a:ext cx="38115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r>
              <a:rPr lang="ru-RU" altLang="ru-RU" sz="40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Долина гейзеров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ru-RU" altLang="ru-RU" sz="440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ru-RU" altLang="ru-RU" sz="3200" smtClean="0"/>
          </a:p>
        </p:txBody>
      </p:sp>
      <p:pic>
        <p:nvPicPr>
          <p:cNvPr id="33796" name="Picture 4" descr="flag_russ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5" descr="4253-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66750"/>
            <a:ext cx="8280400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ru-RU" altLang="ru-RU" sz="440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ru-RU" altLang="ru-RU" sz="3200" smtClean="0"/>
          </a:p>
        </p:txBody>
      </p:sp>
      <p:pic>
        <p:nvPicPr>
          <p:cNvPr id="34820" name="Picture 4" descr="flag_russ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" descr="3439-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781050"/>
            <a:ext cx="8064500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ru-RU" altLang="ru-RU" sz="440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ru-RU" altLang="ru-RU" sz="3200" smtClean="0"/>
          </a:p>
        </p:txBody>
      </p:sp>
      <p:pic>
        <p:nvPicPr>
          <p:cNvPr id="35844" name="Picture 4" descr="flag_russ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 descr="3508-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439738"/>
            <a:ext cx="3887788" cy="58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6" descr="3577-b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290513"/>
            <a:ext cx="3960812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ru-RU" altLang="ru-RU" sz="440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ru-RU" altLang="ru-RU" sz="3200" smtClean="0"/>
          </a:p>
        </p:txBody>
      </p:sp>
      <p:pic>
        <p:nvPicPr>
          <p:cNvPr id="36868" name="Picture 4" descr="flag_russ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6" descr="shoanaelb1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168400"/>
            <a:ext cx="7245350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2995613" y="328613"/>
            <a:ext cx="31511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r>
              <a:rPr lang="ru-RU" altLang="ru-RU" sz="40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Гора Эльбрус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80"/>
                            </p:stCondLst>
                            <p:childTnLst>
                              <p:par>
                                <p:cTn id="1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ru-RU" altLang="ru-RU" sz="4400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ru-RU" altLang="ru-RU" sz="3200" smtClean="0"/>
          </a:p>
        </p:txBody>
      </p:sp>
      <p:pic>
        <p:nvPicPr>
          <p:cNvPr id="37892" name="Picture 4" descr="flag_russ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 descr="elbr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50838"/>
            <a:ext cx="8280400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ru-RU" altLang="ru-RU" sz="440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ru-RU" altLang="ru-RU" sz="3200" smtClean="0"/>
          </a:p>
        </p:txBody>
      </p:sp>
      <p:pic>
        <p:nvPicPr>
          <p:cNvPr id="38916" name="Picture 4" descr="flag_russ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 descr="elbr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50838"/>
            <a:ext cx="8280400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ru-RU" altLang="ru-RU" sz="4400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ru-RU" altLang="ru-RU" sz="3200" smtClean="0"/>
          </a:p>
        </p:txBody>
      </p:sp>
      <p:pic>
        <p:nvPicPr>
          <p:cNvPr id="39940" name="Picture 4" descr="flag_russ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 descr="elbr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42888"/>
            <a:ext cx="8640763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ru-RU" altLang="ru-RU" sz="440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ru-RU" altLang="ru-RU" sz="3200" smtClean="0"/>
          </a:p>
        </p:txBody>
      </p:sp>
      <p:pic>
        <p:nvPicPr>
          <p:cNvPr id="40964" name="Picture 4" descr="flag_russ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 descr="elb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42888"/>
            <a:ext cx="8569325" cy="642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ru-RU" altLang="ru-RU" sz="440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ru-RU" altLang="ru-RU" sz="3200" smtClean="0"/>
          </a:p>
        </p:txBody>
      </p:sp>
      <p:pic>
        <p:nvPicPr>
          <p:cNvPr id="41988" name="Picture 4" descr="flag_russ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 descr="18976-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89038"/>
            <a:ext cx="7554913" cy="502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2063750" y="261938"/>
            <a:ext cx="50149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r>
              <a:rPr lang="ru-RU" altLang="ru-RU" sz="40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Столбы выветривания</a:t>
            </a:r>
          </a:p>
        </p:txBody>
      </p:sp>
      <p:sp>
        <p:nvSpPr>
          <p:cNvPr id="41991" name="Прямоугольник 1"/>
          <p:cNvSpPr>
            <a:spLocks noChangeArrowheads="1"/>
          </p:cNvSpPr>
          <p:nvPr/>
        </p:nvSpPr>
        <p:spPr bwMode="auto">
          <a:xfrm>
            <a:off x="649288" y="6237288"/>
            <a:ext cx="1282700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altLang="ru-RU" sz="1800">
                <a:latin typeface="Calibri" pitchFamily="34" charset="0"/>
                <a:ea typeface="Calibri" pitchFamily="34" charset="0"/>
                <a:cs typeface="Times New Roman" pitchFamily="18" charset="0"/>
              </a:rPr>
              <a:t>Урал. Коми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60"/>
                            </p:stCondLst>
                            <p:childTnLst>
                              <p:par>
                                <p:cTn id="1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ru-RU" altLang="ru-RU" sz="440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ru-RU" altLang="ru-RU" sz="3200" smtClean="0"/>
          </a:p>
        </p:txBody>
      </p:sp>
      <p:pic>
        <p:nvPicPr>
          <p:cNvPr id="15364" name="Picture 4" descr="flag_russ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463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244475"/>
            <a:ext cx="4540250" cy="592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485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88" y="276225"/>
            <a:ext cx="4329112" cy="592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ru-RU" altLang="ru-RU" sz="4400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ru-RU" altLang="ru-RU" sz="3200" smtClean="0"/>
          </a:p>
        </p:txBody>
      </p:sp>
      <p:pic>
        <p:nvPicPr>
          <p:cNvPr id="43012" name="Picture 4" descr="flag_russ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 descr="1593-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290513"/>
            <a:ext cx="3916363" cy="602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5862-b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8" y="238125"/>
            <a:ext cx="4075112" cy="608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ru-RU" altLang="ru-RU" sz="440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ru-RU" altLang="ru-RU" sz="3200" smtClean="0"/>
          </a:p>
        </p:txBody>
      </p:sp>
      <p:pic>
        <p:nvPicPr>
          <p:cNvPr id="44036" name="Picture 4" descr="flag_russ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 descr="6025-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4813"/>
            <a:ext cx="4386263" cy="574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 descr="9448-b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38" y="549275"/>
            <a:ext cx="4203700" cy="560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ru-RU" altLang="ru-RU" sz="440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ru-RU" altLang="ru-RU" sz="3200" smtClean="0"/>
          </a:p>
        </p:txBody>
      </p:sp>
      <p:pic>
        <p:nvPicPr>
          <p:cNvPr id="45060" name="Picture 4" descr="flag_russ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18992-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54038"/>
            <a:ext cx="8642350" cy="574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ru-RU" altLang="ru-RU" sz="440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ru-RU" altLang="ru-RU" sz="3200" smtClean="0"/>
          </a:p>
        </p:txBody>
      </p:sp>
      <p:pic>
        <p:nvPicPr>
          <p:cNvPr id="16388" name="Picture 4" descr="flag_russ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485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ru-RU" altLang="ru-RU" sz="440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ru-RU" altLang="ru-RU" sz="3200" smtClean="0"/>
          </a:p>
        </p:txBody>
      </p:sp>
      <p:pic>
        <p:nvPicPr>
          <p:cNvPr id="17412" name="Picture 4" descr="flag_russ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463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77788"/>
            <a:ext cx="5472113" cy="670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ru-RU" altLang="ru-RU" sz="440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ru-RU" altLang="ru-RU" sz="3200" smtClean="0"/>
          </a:p>
        </p:txBody>
      </p:sp>
      <p:pic>
        <p:nvPicPr>
          <p:cNvPr id="18436" name="Picture 4" descr="flag_russ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635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404813"/>
            <a:ext cx="4430713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636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0" y="404813"/>
            <a:ext cx="3856038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ru-RU" altLang="ru-RU" sz="440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ru-RU" altLang="ru-RU" sz="3200" smtClean="0"/>
          </a:p>
        </p:txBody>
      </p:sp>
      <p:pic>
        <p:nvPicPr>
          <p:cNvPr id="19460" name="Picture 4" descr="flag_russ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15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922338"/>
            <a:ext cx="7824788" cy="549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627313" y="220663"/>
            <a:ext cx="35528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ru-RU" altLang="ru-RU" sz="40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Мамаев Курган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20"/>
                            </p:stCondLst>
                            <p:childTnLst>
                              <p:par>
                                <p:cTn id="1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ru-RU" altLang="ru-RU" sz="440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ru-RU" altLang="ru-RU" sz="3200" smtClean="0"/>
          </a:p>
        </p:txBody>
      </p:sp>
      <p:pic>
        <p:nvPicPr>
          <p:cNvPr id="20484" name="Picture 4" descr="flag_russ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15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4813"/>
            <a:ext cx="8675688" cy="580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ru-RU" altLang="ru-RU" sz="440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ru-RU" altLang="ru-RU" sz="3200" smtClean="0"/>
          </a:p>
        </p:txBody>
      </p:sp>
      <p:pic>
        <p:nvPicPr>
          <p:cNvPr id="21508" name="Picture 4" descr="flag_russ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15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69925"/>
            <a:ext cx="8713788" cy="556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19</Words>
  <Application>Microsoft Office PowerPoint</Application>
  <PresentationFormat>Экран (4:3)</PresentationFormat>
  <Paragraphs>9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Arial</vt:lpstr>
      <vt:lpstr>Calibri</vt:lpstr>
      <vt:lpstr>Times New Roman</vt:lpstr>
      <vt:lpstr>Оформление по умолчанию</vt:lpstr>
      <vt:lpstr>Чудеса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school13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school</dc:creator>
  <cp:lastModifiedBy>Татьяна Шульгина</cp:lastModifiedBy>
  <cp:revision>12</cp:revision>
  <dcterms:created xsi:type="dcterms:W3CDTF">2011-12-07T09:03:02Z</dcterms:created>
  <dcterms:modified xsi:type="dcterms:W3CDTF">2020-01-11T16:21:21Z</dcterms:modified>
</cp:coreProperties>
</file>